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85" r:id="rId4"/>
    <p:sldId id="283" r:id="rId5"/>
    <p:sldId id="286" r:id="rId6"/>
    <p:sldId id="284" r:id="rId7"/>
    <p:sldId id="287" r:id="rId8"/>
    <p:sldId id="290" r:id="rId9"/>
    <p:sldId id="288" r:id="rId10"/>
    <p:sldId id="28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241"/>
    <a:srgbClr val="3771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33"/>
  </p:normalViewPr>
  <p:slideViewPr>
    <p:cSldViewPr snapToGrid="0" snapToObjects="1">
      <p:cViewPr>
        <p:scale>
          <a:sx n="50" d="100"/>
          <a:sy n="50" d="100"/>
        </p:scale>
        <p:origin x="48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6/8/20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191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6/8/20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815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6/8/20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3202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6/8/20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34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6/8/20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5874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6/8/20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02631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6/8/20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42892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6/8/20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9646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6/8/20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945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6/8/20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8865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6/8/20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731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8CAF1-0E4C-464D-AFC9-050C0A554E31}" type="datetimeFigureOut">
              <a:rPr lang="es-ES_tradnl" smtClean="0"/>
              <a:t>6/8/20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5631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microsoft.com/office/2007/relationships/hdphoto" Target="../media/hdphoto1.wdp"/><Relationship Id="rId7" Type="http://schemas.openxmlformats.org/officeDocument/2006/relationships/image" Target="../media/image1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3E996-D8E9-B04B-BEEB-D0B26FF57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161" y="5071793"/>
            <a:ext cx="6505749" cy="1352636"/>
          </a:xfrm>
        </p:spPr>
        <p:txBody>
          <a:bodyPr anchor="b">
            <a:noAutofit/>
          </a:bodyPr>
          <a:lstStyle/>
          <a:p>
            <a:pPr algn="l"/>
            <a:r>
              <a:rPr lang="en-US" sz="4400" b="1" dirty="0">
                <a:latin typeface="SF Pro Display" pitchFamily="2" charset="0"/>
                <a:ea typeface="SF Pro Display" pitchFamily="2" charset="0"/>
              </a:rPr>
              <a:t>Python Avanzado</a:t>
            </a:r>
            <a:br>
              <a:rPr lang="en-US" sz="4400" b="1" dirty="0">
                <a:latin typeface="SF Pro Display" pitchFamily="2" charset="0"/>
                <a:ea typeface="SF Pro Display" pitchFamily="2" charset="0"/>
              </a:rPr>
            </a:br>
            <a:r>
              <a:rPr lang="en-US" sz="3200" b="1" dirty="0">
                <a:latin typeface="SF Pro Display" pitchFamily="2" charset="0"/>
                <a:ea typeface="SF Pro Display" pitchFamily="2" charset="0"/>
              </a:rPr>
              <a:t>Día 1</a:t>
            </a:r>
            <a:br>
              <a:rPr lang="en-US" sz="3200" b="1" dirty="0">
                <a:latin typeface="SF Pro Display" pitchFamily="2" charset="0"/>
                <a:ea typeface="SF Pro Display" pitchFamily="2" charset="0"/>
              </a:rPr>
            </a:br>
            <a:r>
              <a:rPr lang="en-US" sz="2000" dirty="0">
                <a:latin typeface="Courier" pitchFamily="2" charset="0"/>
                <a:ea typeface="SF Pro Display" pitchFamily="2" charset="0"/>
              </a:rPr>
              <a:t> </a:t>
            </a:r>
            <a:br>
              <a:rPr lang="en-US" sz="2000" dirty="0">
                <a:latin typeface="Courier" pitchFamily="2" charset="0"/>
                <a:ea typeface="SF Pro Display" pitchFamily="2" charset="0"/>
              </a:rPr>
            </a:br>
            <a:r>
              <a:rPr lang="en-US" sz="2000" dirty="0" err="1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Curso</a:t>
            </a:r>
            <a:r>
              <a:rPr lang="en-US" sz="2000" dirty="0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Proteco</a:t>
            </a:r>
            <a:r>
              <a:rPr lang="en-US" sz="2000" dirty="0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 2020-2</a:t>
            </a:r>
            <a:br>
              <a:rPr lang="en-US" sz="2000" dirty="0">
                <a:latin typeface="Courier" pitchFamily="2" charset="0"/>
                <a:ea typeface="SF Pro Display" pitchFamily="2" charset="0"/>
              </a:rPr>
            </a:br>
            <a:br>
              <a:rPr lang="en-US" sz="2000" dirty="0">
                <a:solidFill>
                  <a:srgbClr val="00B05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 err="1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Instructores</a:t>
            </a: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: </a:t>
            </a:r>
            <a:b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- Samuel Arturo Garrido Sánchez</a:t>
            </a:r>
            <a:b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- Alicia </a:t>
            </a:r>
            <a:r>
              <a:rPr lang="en-US" sz="1800" dirty="0" err="1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Carbalindo</a:t>
            </a: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García</a:t>
            </a:r>
            <a:b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- Armando Rivera</a:t>
            </a:r>
            <a:br>
              <a:rPr lang="en-US" sz="1800" dirty="0">
                <a:solidFill>
                  <a:srgbClr val="0070C0"/>
                </a:solidFill>
                <a:latin typeface="Courier" pitchFamily="2" charset="0"/>
                <a:ea typeface="SF Pro Display" pitchFamily="2" charset="0"/>
              </a:rPr>
            </a:br>
            <a:endParaRPr lang="es-ES_tradnl" sz="1800" dirty="0">
              <a:solidFill>
                <a:srgbClr val="00B050"/>
              </a:solidFill>
              <a:latin typeface="Courier" pitchFamily="2" charset="0"/>
              <a:ea typeface="SF Pro Display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2B3FE-650A-F44D-AE54-893E763B2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498" y="395859"/>
            <a:ext cx="1092011" cy="79898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9180F1C-8BC7-E74C-BE88-57B8EDA38911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F59F1B-878D-1D45-8468-D1DF83F39000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3" descr="Imagen que contiene reloj&#10;&#10;Descripción generada automáticamente">
            <a:extLst>
              <a:ext uri="{FF2B5EF4-FFF2-40B4-BE49-F238E27FC236}">
                <a16:creationId xmlns:a16="http://schemas.microsoft.com/office/drawing/2014/main" id="{CD871FD1-6264-214E-9106-C5BF1A505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9678" y="395860"/>
            <a:ext cx="801824" cy="8018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38F7579-C3CD-224B-9F0E-CFD1A21C6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810" y="1554430"/>
            <a:ext cx="4773600" cy="47736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9257427-7044-0C44-8AC3-8DF8F1E023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42" t="17304" r="6025" b="13701"/>
          <a:stretch/>
        </p:blipFill>
        <p:spPr>
          <a:xfrm>
            <a:off x="637309" y="1335994"/>
            <a:ext cx="2976773" cy="175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60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Primero lo primero: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Numpy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371197" cy="4667250"/>
          </a:xfrm>
        </p:spPr>
        <p:txBody>
          <a:bodyPr>
            <a:normAutofit/>
          </a:bodyPr>
          <a:lstStyle/>
          <a:p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B75782-8440-4540-A391-E9C4AE99B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906" y="1690688"/>
            <a:ext cx="114440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77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Python para niños grandes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371197" cy="4667250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>
                <a:latin typeface="SF Compact Display" panose="020B0504030202060204" pitchFamily="34" charset="77"/>
              </a:rPr>
              <a:t>Python no solamente se limita a crear hola mundos sino a muchísimas otras cosas :</a:t>
            </a:r>
          </a:p>
          <a:p>
            <a:pPr lvl="1"/>
            <a:endParaRPr lang="es-ES_tradnl" dirty="0">
              <a:latin typeface="SF Compact Display" panose="020B0504030202060204" pitchFamily="34" charset="77"/>
            </a:endParaRPr>
          </a:p>
          <a:p>
            <a:pPr lvl="1"/>
            <a:r>
              <a:rPr lang="es-ES_tradnl" dirty="0">
                <a:latin typeface="SF Compact Display" panose="020B0504030202060204" pitchFamily="34" charset="77"/>
              </a:rPr>
              <a:t>Desarrollo web con Django</a:t>
            </a:r>
          </a:p>
          <a:p>
            <a:pPr lvl="2"/>
            <a:r>
              <a:rPr lang="es-ES_tradnl" dirty="0">
                <a:latin typeface="SF Compact Display" panose="020B0504030202060204" pitchFamily="34" charset="77"/>
              </a:rPr>
              <a:t>Usado por </a:t>
            </a:r>
            <a:r>
              <a:rPr lang="es-MX" dirty="0"/>
              <a:t>Instagram, MIT, Spotify, Youtube, Dropbox, Mozilla, etc.</a:t>
            </a:r>
          </a:p>
          <a:p>
            <a:pPr lvl="2"/>
            <a:endParaRPr lang="es-MX" dirty="0"/>
          </a:p>
          <a:p>
            <a:pPr lvl="1"/>
            <a:r>
              <a:rPr lang="es-MX" dirty="0"/>
              <a:t>Desarrollo web con Flask 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Inteligencia Artificial:</a:t>
            </a:r>
          </a:p>
          <a:p>
            <a:pPr lvl="2"/>
            <a:r>
              <a:rPr lang="es-ES_tradnl" dirty="0" err="1">
                <a:latin typeface="SF Compact Display" panose="020B0504030202060204" pitchFamily="34" charset="77"/>
              </a:rPr>
              <a:t>Pytorch</a:t>
            </a:r>
            <a:r>
              <a:rPr lang="es-ES_tradnl" dirty="0">
                <a:latin typeface="SF Compact Display" panose="020B0504030202060204" pitchFamily="34" charset="77"/>
              </a:rPr>
              <a:t>, </a:t>
            </a:r>
            <a:r>
              <a:rPr lang="es-ES_tradnl" dirty="0" err="1">
                <a:latin typeface="SF Compact Display" panose="020B0504030202060204" pitchFamily="34" charset="77"/>
              </a:rPr>
              <a:t>TensorFlow</a:t>
            </a:r>
            <a:r>
              <a:rPr lang="es-ES_tradnl" dirty="0">
                <a:latin typeface="SF Compact Display" panose="020B0504030202060204" pitchFamily="34" charset="77"/>
              </a:rPr>
              <a:t>, </a:t>
            </a:r>
            <a:r>
              <a:rPr lang="es-ES_tradnl" dirty="0" err="1">
                <a:latin typeface="SF Compact Display" panose="020B0504030202060204" pitchFamily="34" charset="77"/>
              </a:rPr>
              <a:t>SciKitLearn</a:t>
            </a:r>
            <a:r>
              <a:rPr lang="es-ES_tradnl" dirty="0">
                <a:latin typeface="SF Compact Display" panose="020B0504030202060204" pitchFamily="34" charset="77"/>
              </a:rPr>
              <a:t>, </a:t>
            </a:r>
            <a:r>
              <a:rPr lang="es-ES_tradnl" dirty="0" err="1">
                <a:latin typeface="SF Compact Display" panose="020B0504030202060204" pitchFamily="34" charset="77"/>
              </a:rPr>
              <a:t>Keras</a:t>
            </a:r>
            <a:r>
              <a:rPr lang="es-ES_tradnl" dirty="0">
                <a:latin typeface="SF Compact Display" panose="020B0504030202060204" pitchFamily="34" charset="77"/>
              </a:rPr>
              <a:t>.</a:t>
            </a:r>
          </a:p>
          <a:p>
            <a:pPr lvl="2"/>
            <a:endParaRPr lang="es-ES_tradnl" dirty="0">
              <a:latin typeface="SF Compact Display" panose="020B0504030202060204" pitchFamily="34" charset="77"/>
            </a:endParaRPr>
          </a:p>
          <a:p>
            <a:pPr lvl="1"/>
            <a:r>
              <a:rPr lang="es-ES_tradnl" dirty="0"/>
              <a:t>Hasta para desarrollar apps móviles… </a:t>
            </a:r>
            <a:r>
              <a:rPr lang="es-ES_tradnl" dirty="0" err="1"/>
              <a:t>peeeeero</a:t>
            </a:r>
            <a:r>
              <a:rPr lang="es-ES_tradnl" dirty="0"/>
              <a:t> no se casen con Python todavía. Cada lenguaje tiene sus características específicas y es por esto que JavaScript, PHP, Swift, </a:t>
            </a:r>
            <a:r>
              <a:rPr lang="es-ES_tradnl" dirty="0" err="1"/>
              <a:t>Kotlin</a:t>
            </a:r>
            <a:r>
              <a:rPr lang="es-ES_tradnl" dirty="0"/>
              <a:t> o C# </a:t>
            </a:r>
            <a:r>
              <a:rPr lang="es-ES_tradnl" b="1" dirty="0">
                <a:solidFill>
                  <a:srgbClr val="FF0000"/>
                </a:solidFill>
              </a:rPr>
              <a:t>NO</a:t>
            </a:r>
            <a:r>
              <a:rPr lang="es-ES_tradnl" dirty="0"/>
              <a:t> deben ser descartados.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5F2F5F2-CE6F-A84A-B112-D784B0D63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0667" y1="9953" x2="59200" y2="10190"/>
                        <a14:foregroundMark x1="61067" y1="9953" x2="60000" y2="10190"/>
                        <a14:foregroundMark x1="52933" y1="10427" x2="51467" y2="104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5387" y="3620743"/>
            <a:ext cx="3456613" cy="194492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E1B1B18-C05A-604C-BB92-3B9D2A24B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5589" y="683973"/>
            <a:ext cx="1320720" cy="132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26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Herramientas de trabajo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371197" cy="4667250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/>
              <a:t>Gestor de paquetes PIP </a:t>
            </a:r>
            <a:r>
              <a:rPr lang="es-ES_tradnl" sz="1500" dirty="0">
                <a:solidFill>
                  <a:srgbClr val="0070C0"/>
                </a:solidFill>
              </a:rPr>
              <a:t>(¿Qué será un gestor de paquetes?)</a:t>
            </a:r>
          </a:p>
          <a:p>
            <a:r>
              <a:rPr lang="es-ES_tradnl" dirty="0"/>
              <a:t>Anaconda </a:t>
            </a:r>
            <a:r>
              <a:rPr lang="es-ES_tradnl" dirty="0" err="1"/>
              <a:t>Navigator</a:t>
            </a:r>
            <a:r>
              <a:rPr lang="es-ES_tradnl" dirty="0"/>
              <a:t>.</a:t>
            </a:r>
          </a:p>
          <a:p>
            <a:pPr lvl="1"/>
            <a:r>
              <a:rPr lang="es-ES_tradnl" dirty="0"/>
              <a:t>Interfaz gráfica de usuario que permite iniciar aplicaciones y administrar fácilmente paquetes, entornos y canales.</a:t>
            </a:r>
          </a:p>
          <a:p>
            <a:pPr lvl="1"/>
            <a:r>
              <a:rPr lang="es-ES_tradnl" dirty="0"/>
              <a:t>Dentro de este viene: </a:t>
            </a:r>
          </a:p>
          <a:p>
            <a:pPr lvl="2"/>
            <a:r>
              <a:rPr lang="es-ES_tradnl" dirty="0" err="1"/>
              <a:t>PyCharm</a:t>
            </a:r>
            <a:r>
              <a:rPr lang="es-ES_tradnl" dirty="0"/>
              <a:t> IDE </a:t>
            </a:r>
          </a:p>
          <a:p>
            <a:pPr lvl="2"/>
            <a:r>
              <a:rPr lang="es-ES_tradnl" dirty="0" err="1"/>
              <a:t>Jupyter</a:t>
            </a:r>
            <a:r>
              <a:rPr lang="es-ES_tradnl" dirty="0"/>
              <a:t> Notebook ✅</a:t>
            </a:r>
          </a:p>
          <a:p>
            <a:pPr lvl="2"/>
            <a:r>
              <a:rPr lang="es-ES_tradnl" dirty="0"/>
              <a:t>Spider IDE</a:t>
            </a:r>
          </a:p>
          <a:p>
            <a:pPr lvl="2"/>
            <a:r>
              <a:rPr lang="es-ES_tradnl" dirty="0" err="1"/>
              <a:t>Orage</a:t>
            </a:r>
            <a:r>
              <a:rPr lang="es-ES_tradnl" dirty="0"/>
              <a:t> para Data </a:t>
            </a:r>
            <a:r>
              <a:rPr lang="es-ES_tradnl" dirty="0" err="1"/>
              <a:t>mining</a:t>
            </a:r>
            <a:endParaRPr lang="es-ES_tradnl" dirty="0"/>
          </a:p>
          <a:p>
            <a:pPr lvl="2"/>
            <a:r>
              <a:rPr lang="es-ES_tradnl" dirty="0" err="1"/>
              <a:t>JupyterLab</a:t>
            </a:r>
            <a:endParaRPr lang="es-ES_tradnl" dirty="0"/>
          </a:p>
          <a:p>
            <a:pPr lvl="2"/>
            <a:r>
              <a:rPr lang="es-ES_tradnl" dirty="0" err="1"/>
              <a:t>Rstudio</a:t>
            </a:r>
            <a:endParaRPr lang="es-ES_tradnl" dirty="0"/>
          </a:p>
          <a:p>
            <a:r>
              <a:rPr lang="es-ES_tradnl" dirty="0"/>
              <a:t>O bien para más elegante, ya que solo usaremos </a:t>
            </a:r>
            <a:r>
              <a:rPr lang="es-ES_tradnl" dirty="0" err="1"/>
              <a:t>Jupyter</a:t>
            </a:r>
            <a:r>
              <a:rPr lang="es-ES_tradnl" dirty="0"/>
              <a:t> notebook, colocar en su terminal: </a:t>
            </a:r>
          </a:p>
          <a:p>
            <a:pPr marL="457200" lvl="1" indent="0">
              <a:buNone/>
            </a:pPr>
            <a:r>
              <a:rPr lang="es-MX" b="1" dirty="0">
                <a:latin typeface="Consolas" panose="020B0609020204030204" pitchFamily="49" charset="0"/>
                <a:cs typeface="Consolas" panose="020B0609020204030204" pitchFamily="49" charset="0"/>
              </a:rPr>
              <a:t>		pip install notebook</a:t>
            </a:r>
            <a:endParaRPr lang="es-ES_tradnl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B75782-8440-4540-A391-E9C4AE99B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0848" y="747333"/>
            <a:ext cx="1065461" cy="12341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F378978-377A-1444-9ADB-D290FB1D5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7330" y="2962575"/>
            <a:ext cx="2185474" cy="108783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A91A855-1634-C04E-A645-A2D9F7599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4063" y="4626649"/>
            <a:ext cx="1434049" cy="14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48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Herramientas de trabajo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371197" cy="4667250"/>
          </a:xfrm>
        </p:spPr>
        <p:txBody>
          <a:bodyPr>
            <a:normAutofit/>
          </a:bodyPr>
          <a:lstStyle/>
          <a:p>
            <a:r>
              <a:rPr lang="es-ES_tradnl" dirty="0"/>
              <a:t>Paquetes de PIP importantes</a:t>
            </a:r>
          </a:p>
          <a:p>
            <a:pPr lvl="1"/>
            <a:r>
              <a:rPr lang="es-ES_tradnl" dirty="0" err="1"/>
              <a:t>Matplotlib</a:t>
            </a:r>
            <a:endParaRPr lang="es-ES_tradnl" dirty="0"/>
          </a:p>
          <a:p>
            <a:pPr lvl="1"/>
            <a:r>
              <a:rPr lang="es-ES_tradnl" dirty="0" err="1"/>
              <a:t>Numpy</a:t>
            </a:r>
            <a:endParaRPr lang="es-ES_tradnl" dirty="0"/>
          </a:p>
          <a:p>
            <a:pPr lvl="1"/>
            <a:r>
              <a:rPr lang="es-ES_tradnl" dirty="0" err="1"/>
              <a:t>Folium</a:t>
            </a:r>
            <a:endParaRPr lang="es-ES_tradnl" dirty="0"/>
          </a:p>
          <a:p>
            <a:pPr lvl="1"/>
            <a:r>
              <a:rPr lang="es-ES_tradnl" dirty="0" err="1"/>
              <a:t>Googlemaps</a:t>
            </a:r>
            <a:endParaRPr lang="es-ES_tradnl" dirty="0"/>
          </a:p>
          <a:p>
            <a:pPr lvl="1"/>
            <a:r>
              <a:rPr lang="es-ES_tradnl" dirty="0" err="1"/>
              <a:t>Gmaps</a:t>
            </a:r>
            <a:endParaRPr lang="es-ES_tradnl" dirty="0"/>
          </a:p>
          <a:p>
            <a:pPr lvl="1"/>
            <a:r>
              <a:rPr lang="es-ES_tradnl" dirty="0"/>
              <a:t>Pandas</a:t>
            </a:r>
          </a:p>
          <a:p>
            <a:pPr lvl="1"/>
            <a:r>
              <a:rPr lang="es-ES_tradnl" dirty="0" err="1"/>
              <a:t>TensorFlow</a:t>
            </a:r>
            <a:r>
              <a:rPr lang="es-ES_tradnl" dirty="0"/>
              <a:t> - </a:t>
            </a:r>
            <a:r>
              <a:rPr lang="es-MX" dirty="0"/>
              <a:t>pip install tensorflow</a:t>
            </a:r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718BAE3-32C8-124C-A499-9588F23E11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26" r="13479"/>
          <a:stretch/>
        </p:blipFill>
        <p:spPr>
          <a:xfrm>
            <a:off x="9120851" y="365125"/>
            <a:ext cx="2858681" cy="205832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C47F343-BB32-1147-89AC-89B41DC51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437" y="2468433"/>
            <a:ext cx="780924" cy="112062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1B56416-7796-7F49-BA21-F2BBE8BC71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7331" y="5129796"/>
            <a:ext cx="1949717" cy="77074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DC37EFC-97BE-3440-AFFA-0F734A2F51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9410" y="3529028"/>
            <a:ext cx="2455959" cy="9905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7373F28-61AD-9E48-9537-E04A5772FA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3797" y="5129796"/>
            <a:ext cx="2901124" cy="122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47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Algunas opciones adicionales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371197" cy="4667250"/>
          </a:xfrm>
        </p:spPr>
        <p:txBody>
          <a:bodyPr>
            <a:normAutofit/>
          </a:bodyPr>
          <a:lstStyle/>
          <a:p>
            <a:r>
              <a:rPr lang="es-ES_tradnl" sz="2400" dirty="0"/>
              <a:t>En caso de no contar con las anteriores </a:t>
            </a:r>
            <a:r>
              <a:rPr lang="es-ES_tradnl" sz="2400" dirty="0" err="1"/>
              <a:t>exiten</a:t>
            </a:r>
            <a:r>
              <a:rPr lang="es-ES_tradnl" sz="2400" dirty="0"/>
              <a:t> 2 opciones recomendadas para poder trabajar Python a través de un navegador web:</a:t>
            </a:r>
          </a:p>
          <a:p>
            <a:pPr marL="0" indent="0">
              <a:buNone/>
            </a:pPr>
            <a:endParaRPr lang="es-ES_tradnl" sz="2400" dirty="0"/>
          </a:p>
          <a:p>
            <a:pPr lvl="1"/>
            <a:r>
              <a:rPr lang="es-ES_tradnl" dirty="0"/>
              <a:t>Google </a:t>
            </a:r>
            <a:r>
              <a:rPr lang="es-ES_tradnl" dirty="0" err="1"/>
              <a:t>Colaboratoty</a:t>
            </a:r>
            <a:r>
              <a:rPr lang="es-ES_tradnl" dirty="0"/>
              <a:t> alias Google </a:t>
            </a:r>
            <a:r>
              <a:rPr lang="es-ES_tradnl" dirty="0" err="1"/>
              <a:t>Colab</a:t>
            </a:r>
            <a:endParaRPr lang="es-ES_tradnl" dirty="0"/>
          </a:p>
          <a:p>
            <a:pPr lvl="1"/>
            <a:endParaRPr lang="es-ES_tradnl" dirty="0"/>
          </a:p>
          <a:p>
            <a:pPr lvl="1"/>
            <a:endParaRPr lang="es-ES_tradnl" dirty="0"/>
          </a:p>
          <a:p>
            <a:pPr marL="457200" lvl="1" indent="0">
              <a:buNone/>
            </a:pPr>
            <a:endParaRPr lang="es-ES_tradnl" dirty="0"/>
          </a:p>
          <a:p>
            <a:pPr lvl="1"/>
            <a:r>
              <a:rPr lang="es-ES_tradnl" dirty="0"/>
              <a:t>Microsoft </a:t>
            </a:r>
            <a:r>
              <a:rPr lang="es-ES_tradnl" dirty="0" err="1"/>
              <a:t>Azure</a:t>
            </a:r>
            <a:r>
              <a:rPr lang="es-ES_tradnl" dirty="0"/>
              <a:t> Notebooks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F17ADA6-D6C4-9742-B648-8694E7A0E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70" t="17759" r="4435" b="3459"/>
          <a:stretch/>
        </p:blipFill>
        <p:spPr>
          <a:xfrm>
            <a:off x="7500938" y="2564158"/>
            <a:ext cx="4185371" cy="332367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050272D-E085-CB4F-AD15-D02182D5B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256" y="3483875"/>
            <a:ext cx="1309419" cy="81342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BDA9853-02D9-9F41-B404-7E2A4D3A3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1475" y="5196470"/>
            <a:ext cx="3251200" cy="8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56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Ambientes virtuales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8297815" cy="4667250"/>
          </a:xfrm>
        </p:spPr>
        <p:txBody>
          <a:bodyPr>
            <a:normAutofit/>
          </a:bodyPr>
          <a:lstStyle/>
          <a:p>
            <a:r>
              <a:rPr lang="es-MX" dirty="0"/>
              <a:t>Las aplicaciones a veces necesitan una versión específica de una biblioteca, debido a que dicha aplicación requiere que un bug particular haya sido solucionado o bien la aplicación ha sido escrita usando una versión obsoleta de la interfaz.</a:t>
            </a:r>
          </a:p>
          <a:p>
            <a:endParaRPr lang="es-MX" dirty="0"/>
          </a:p>
          <a:p>
            <a:r>
              <a:rPr lang="es-MX" dirty="0"/>
              <a:t>Así, los ambientes virtuales es un mecanismo que me permite gestionar programas y paquetes </a:t>
            </a:r>
            <a:r>
              <a:rPr lang="es-MX" b="1" dirty="0"/>
              <a:t>python</a:t>
            </a:r>
            <a:r>
              <a:rPr lang="es-MX" dirty="0"/>
              <a:t> sin tener permisos de administración, es decir, cualquier usuario sin privilegios puede tener uno o más "espacios aislados"</a:t>
            </a:r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92BB393-57A3-2246-AEC4-7F66AE0DB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014" y="3099244"/>
            <a:ext cx="3055985" cy="193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93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Primero lo primero: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Numpy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8810298" cy="4667250"/>
          </a:xfrm>
        </p:spPr>
        <p:txBody>
          <a:bodyPr>
            <a:normAutofit/>
          </a:bodyPr>
          <a:lstStyle/>
          <a:p>
            <a:r>
              <a:rPr lang="es-MX" dirty="0"/>
              <a:t>Numpy es una biblioteca que agrega mayor soporte para vectores y matrice</a:t>
            </a:r>
            <a:r>
              <a:rPr lang="es-ES" dirty="0"/>
              <a:t>s.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r>
              <a:rPr lang="es-ES_tradnl" dirty="0"/>
              <a:t>El objeto principal de </a:t>
            </a:r>
            <a:r>
              <a:rPr lang="es-ES_tradnl" dirty="0" err="1"/>
              <a:t>NumPy</a:t>
            </a:r>
            <a:r>
              <a:rPr lang="es-ES_tradnl" dirty="0"/>
              <a:t> es la matriz multidimensional homogénea. Es una tabla de elementos (generalmente números), todos del mismo tipo, indexados por una </a:t>
            </a:r>
            <a:r>
              <a:rPr lang="es-ES_tradnl" dirty="0" err="1"/>
              <a:t>tupla</a:t>
            </a:r>
            <a:r>
              <a:rPr lang="es-ES_tradnl" dirty="0"/>
              <a:t> de enteros no negativos. En </a:t>
            </a:r>
            <a:r>
              <a:rPr lang="es-ES_tradnl" dirty="0" err="1"/>
              <a:t>NumPy</a:t>
            </a:r>
            <a:r>
              <a:rPr lang="es-ES_tradnl" dirty="0"/>
              <a:t> las dimensiones se llaman ejes.</a:t>
            </a:r>
          </a:p>
          <a:p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DB510E-5957-F94A-9E09-0DFFDD2228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177"/>
          <a:stretch/>
        </p:blipFill>
        <p:spPr>
          <a:xfrm>
            <a:off x="10025618" y="3505905"/>
            <a:ext cx="1600348" cy="236237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12C44FD-B379-7341-9F00-DA991132B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553" r="39598"/>
          <a:stretch/>
        </p:blipFill>
        <p:spPr>
          <a:xfrm>
            <a:off x="8966371" y="1135622"/>
            <a:ext cx="3016469" cy="18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19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Algunos ejemplos con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numpy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371197" cy="4667250"/>
          </a:xfrm>
        </p:spPr>
        <p:txBody>
          <a:bodyPr>
            <a:normAutofit/>
          </a:bodyPr>
          <a:lstStyle/>
          <a:p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B75782-8440-4540-A391-E9C4AE99B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906" y="1690688"/>
            <a:ext cx="114440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64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Primero lo primero: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371197" cy="4667250"/>
          </a:xfrm>
        </p:spPr>
        <p:txBody>
          <a:bodyPr>
            <a:normAutofit/>
          </a:bodyPr>
          <a:lstStyle/>
          <a:p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B75782-8440-4540-A391-E9C4AE99B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906" y="1690688"/>
            <a:ext cx="114440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41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2783</TotalTime>
  <Words>410</Words>
  <Application>Microsoft Macintosh PowerPoint</Application>
  <PresentationFormat>Panorámica</PresentationFormat>
  <Paragraphs>55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Courier</vt:lpstr>
      <vt:lpstr>SF Compact Display</vt:lpstr>
      <vt:lpstr>SF Pro Display</vt:lpstr>
      <vt:lpstr>Office Theme</vt:lpstr>
      <vt:lpstr>Python Avanzado Día 1   Curso Proteco 2020-2  Instructores:   - Samuel Arturo Garrido Sánchez  - Alicia Carbalindo García  - Armando Rivera </vt:lpstr>
      <vt:lpstr>Python para niños grandes</vt:lpstr>
      <vt:lpstr>Herramientas de trabajo</vt:lpstr>
      <vt:lpstr>Herramientas de trabajo</vt:lpstr>
      <vt:lpstr>Algunas opciones adicionales</vt:lpstr>
      <vt:lpstr>Ambientes virtuales</vt:lpstr>
      <vt:lpstr>Primero lo primero: Numpy</vt:lpstr>
      <vt:lpstr>Algunos ejemplos con numpy</vt:lpstr>
      <vt:lpstr>Primero lo primero: </vt:lpstr>
      <vt:lpstr>Primero lo primero: Numpy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aplicaciones Android con Kotlin   Curso para prebecarios Gen 40 Instructor: Samuel A. Garrido Sánchez</dc:title>
  <dc:creator>SAMUEL ARTURO GARRIDO SANCHEZ</dc:creator>
  <cp:lastModifiedBy>SAMUEL ARTURO GARRIDO SANCHEZ</cp:lastModifiedBy>
  <cp:revision>35</cp:revision>
  <dcterms:created xsi:type="dcterms:W3CDTF">2020-04-19T21:28:52Z</dcterms:created>
  <dcterms:modified xsi:type="dcterms:W3CDTF">2020-08-07T18:29:07Z</dcterms:modified>
</cp:coreProperties>
</file>